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5" r:id="rId2"/>
    <p:sldMasterId id="2147483684" r:id="rId3"/>
  </p:sldMasterIdLst>
  <p:notesMasterIdLst>
    <p:notesMasterId r:id="rId13"/>
  </p:notesMasterIdLst>
  <p:handoutMasterIdLst>
    <p:handoutMasterId r:id="rId14"/>
  </p:handoutMasterIdLst>
  <p:sldIdLst>
    <p:sldId id="259" r:id="rId4"/>
    <p:sldId id="261" r:id="rId5"/>
    <p:sldId id="267" r:id="rId6"/>
    <p:sldId id="260" r:id="rId7"/>
    <p:sldId id="263" r:id="rId8"/>
    <p:sldId id="266" r:id="rId9"/>
    <p:sldId id="262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3CE5AD-AD80-2382-84CB-CAAB2AE003D1}" v="5" dt="2022-05-16T07:46:14.265"/>
    <p1510:client id="{9F5E73EE-C182-CE6B-FEDB-F38225780715}" v="40" dt="2022-05-16T09:16:34.664"/>
    <p1510:client id="{A9231D11-D11C-4C09-A742-CB951357B0A2}" v="27" dt="2022-05-16T09:16:44.332"/>
    <p1510:client id="{C1969BF9-F294-44C7-A8A7-D14F38B0C65C}" v="44" dt="2022-05-16T07:40:30.578"/>
    <p1510:client id="{D813661B-0F31-685F-9569-23F93399A735}" v="4" dt="2022-05-16T08:10:57.882"/>
    <p1510:client id="{E1DED306-7C78-8571-7CD0-FE076B45A83D}" v="4" dt="2022-05-16T08:27:14.8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microsoft.com/office/2015/10/relationships/revisionInfo" Target="revisionInfo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20/05/2022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20/05/2022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8BF0F6A0-B4A8-0FCA-6066-2B5168C699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04" y="4917720"/>
            <a:ext cx="2899746" cy="186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>
                <a:solidFill>
                  <a:srgbClr val="346296"/>
                </a:solidFill>
              </a:rPr>
              <a:t>@yourtwitterhandle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>
                <a:solidFill>
                  <a:srgbClr val="346296"/>
                </a:solidFill>
              </a:rPr>
              <a:t>@yourtwitterhandle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DB18859-82CE-30E2-F82E-EF926C002FB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529" y="136524"/>
            <a:ext cx="1311101" cy="100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ynedgy-my.sharepoint.com/:f:/p/gaelcolas/EuLFPhhEjDNFqJ2gekFArYsBezn0j0ip1QKHepQjmVNG0g?e=qcZgg7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mailto:psconfeu@synedgy.com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/>
              <a:t>Session title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err="1"/>
              <a:t>Speaker’s</a:t>
            </a:r>
            <a:r>
              <a:rPr lang="fr-FR" b="1" i="1"/>
              <a:t> </a:t>
            </a:r>
            <a:r>
              <a:rPr lang="fr-FR" b="1" i="1" err="1"/>
              <a:t>name</a:t>
            </a:r>
            <a:endParaRPr lang="en-GB" b="1" i="1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E381F8E-136A-9F6A-5074-1DBF37A9F9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467" y="2744714"/>
            <a:ext cx="9455063" cy="219055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A29EDF8-8A5D-99AD-DFF1-C98BB06E6164}"/>
              </a:ext>
            </a:extLst>
          </p:cNvPr>
          <p:cNvSpPr txBox="1"/>
          <p:nvPr/>
        </p:nvSpPr>
        <p:spPr>
          <a:xfrm>
            <a:off x="1052186" y="16891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err="1">
                <a:solidFill>
                  <a:srgbClr val="346296"/>
                </a:solidFill>
              </a:rPr>
              <a:t>Many</a:t>
            </a:r>
            <a:r>
              <a:rPr lang="fr-FR" sz="4000" b="1">
                <a:solidFill>
                  <a:srgbClr val="346296"/>
                </a:solidFill>
              </a:rPr>
              <a:t> </a:t>
            </a:r>
            <a:r>
              <a:rPr lang="fr-FR" sz="4000" b="1" err="1">
                <a:solidFill>
                  <a:srgbClr val="346296"/>
                </a:solidFill>
              </a:rPr>
              <a:t>thanks</a:t>
            </a:r>
            <a:r>
              <a:rPr lang="fr-FR" sz="4000" b="1">
                <a:solidFill>
                  <a:srgbClr val="346296"/>
                </a:solidFill>
              </a:rPr>
              <a:t> to </a:t>
            </a:r>
            <a:r>
              <a:rPr lang="fr-FR" sz="4000" b="1" err="1">
                <a:solidFill>
                  <a:srgbClr val="346296"/>
                </a:solidFill>
              </a:rPr>
              <a:t>our</a:t>
            </a:r>
            <a:r>
              <a:rPr lang="fr-FR" sz="4000" b="1">
                <a:solidFill>
                  <a:srgbClr val="346296"/>
                </a:solidFill>
              </a:rPr>
              <a:t> sponsors:</a:t>
            </a:r>
          </a:p>
        </p:txBody>
      </p:sp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Speaker name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/>
              <a:t>Your bio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27" y="324853"/>
            <a:ext cx="3008627" cy="34629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E1AB71D8-13B6-19D4-D417-35FE98068B94}"/>
              </a:ext>
            </a:extLst>
          </p:cNvPr>
          <p:cNvSpPr txBox="1"/>
          <p:nvPr/>
        </p:nvSpPr>
        <p:spPr>
          <a:xfrm>
            <a:off x="478971" y="3991429"/>
            <a:ext cx="2760183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i="1"/>
              <a:t>You can download </a:t>
            </a:r>
            <a:r>
              <a:rPr lang="fr-FR" i="1" err="1"/>
              <a:t>your</a:t>
            </a:r>
            <a:r>
              <a:rPr lang="fr-FR" i="1"/>
              <a:t> </a:t>
            </a:r>
            <a:r>
              <a:rPr lang="fr-FR" i="1" err="1"/>
              <a:t>shield</a:t>
            </a:r>
            <a:r>
              <a:rPr lang="fr-FR" i="1"/>
              <a:t> here:</a:t>
            </a:r>
          </a:p>
          <a:p>
            <a:pPr algn="ctr"/>
            <a:r>
              <a:rPr lang="en-GB">
                <a:ea typeface="+mn-lt"/>
                <a:cs typeface="+mn-lt"/>
                <a:hlinkClick r:id="rId3"/>
              </a:rPr>
              <a:t>Speakers shields</a:t>
            </a:r>
            <a:endParaRPr lang="en-GB"/>
          </a:p>
          <a:p>
            <a:pPr algn="ctr"/>
            <a:r>
              <a:rPr lang="en-GB" i="1"/>
              <a:t>If any problem with you shield, please contact us at </a:t>
            </a:r>
            <a:r>
              <a:rPr lang="en-GB" b="1" i="1">
                <a:solidFill>
                  <a:srgbClr val="3B2B46"/>
                </a:solidFill>
              </a:rPr>
              <a:t>contact@psconf.eu</a:t>
            </a:r>
          </a:p>
        </p:txBody>
      </p:sp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Slide </a:t>
            </a:r>
            <a:r>
              <a:rPr lang="fr-FR" err="1"/>
              <a:t>title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fr-FR" err="1"/>
              <a:t>Sample</a:t>
            </a:r>
            <a:r>
              <a:rPr lang="fr-FR"/>
              <a:t> </a:t>
            </a:r>
            <a:r>
              <a:rPr lang="fr-FR" err="1"/>
              <a:t>text</a:t>
            </a:r>
            <a:r>
              <a:rPr lang="fr-FR"/>
              <a:t> for </a:t>
            </a:r>
            <a:r>
              <a:rPr lang="fr-FR" err="1"/>
              <a:t>your</a:t>
            </a:r>
            <a:r>
              <a:rPr lang="fr-FR"/>
              <a:t> PSConf.EU 2022 </a:t>
            </a:r>
            <a:r>
              <a:rPr lang="fr-FR" err="1"/>
              <a:t>presentation</a:t>
            </a:r>
            <a:endParaRPr lang="fr-FR"/>
          </a:p>
          <a:p>
            <a:pPr lvl="1">
              <a:buFont typeface="Wingdings" panose="05000000000000000000" pitchFamily="2" charset="2"/>
              <a:buChar char="§"/>
            </a:pPr>
            <a:r>
              <a:rPr lang="fr-FR"/>
              <a:t>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usually</a:t>
            </a:r>
            <a:r>
              <a:rPr lang="fr-FR"/>
              <a:t> </a:t>
            </a:r>
            <a:r>
              <a:rPr lang="fr-FR" err="1"/>
              <a:t>prefer</a:t>
            </a:r>
            <a:r>
              <a:rPr lang="fr-FR"/>
              <a:t> demos, use slides </a:t>
            </a:r>
            <a:r>
              <a:rPr lang="fr-FR" err="1"/>
              <a:t>with</a:t>
            </a:r>
            <a:r>
              <a:rPr lang="fr-FR"/>
              <a:t> </a:t>
            </a:r>
            <a:r>
              <a:rPr lang="fr-FR" err="1"/>
              <a:t>moderation</a:t>
            </a:r>
            <a:endParaRPr lang="fr-FR"/>
          </a:p>
          <a:p>
            <a:pPr lvl="2">
              <a:buFont typeface="Wingdings" panose="05000000000000000000" pitchFamily="2" charset="2"/>
              <a:buChar char="§"/>
            </a:pPr>
            <a:r>
              <a:rPr lang="en-GB"/>
              <a:t>Think about those at the back of the room, some text might be too small.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GB"/>
              <a:t>Think about accessibility, try to improve the contrast, colours and size of your presentation.</a:t>
            </a:r>
          </a:p>
        </p:txBody>
      </p:sp>
    </p:spTree>
    <p:extLst>
      <p:ext uri="{BB962C8B-B14F-4D97-AF65-F5344CB8AC3E}">
        <p14:creationId xmlns:p14="http://schemas.microsoft.com/office/powerpoint/2010/main" val="1101361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Instructions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58DE9-2079-E03F-78A8-7FE2D8B2F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/>
              <a:t>Use this template if you want, it’s preferred but not mandatory.</a:t>
            </a:r>
          </a:p>
          <a:p>
            <a:r>
              <a:rPr lang="en-GB"/>
              <a:t>Please make sure our sponsors are mentioned on your first slide after the title.</a:t>
            </a:r>
          </a:p>
          <a:p>
            <a:r>
              <a:rPr lang="en-GB"/>
              <a:t>Do not amend the ratio or the colours of the sponsors’ logo and background.</a:t>
            </a:r>
          </a:p>
          <a:p>
            <a:r>
              <a:rPr lang="en-GB"/>
              <a:t>Update your twitter handle through the master page (see next slides).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2363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E053C-741E-8349-0EAA-61BB90AA5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Instruction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72C65-167D-1927-2A32-0E6E760AB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The session is 30 min.</a:t>
            </a:r>
          </a:p>
          <a:p>
            <a:r>
              <a:rPr lang="en-GB"/>
              <a:t>Then 15min Q&amp;A.</a:t>
            </a:r>
          </a:p>
          <a:p>
            <a:r>
              <a:rPr lang="en-GB"/>
              <a:t>At the end of your 45 min, please leave the room to the next speaker.</a:t>
            </a:r>
          </a:p>
          <a:p>
            <a:r>
              <a:rPr lang="en-GB"/>
              <a:t>You’re welcome to continue the discussion in the Foyer area.</a:t>
            </a:r>
          </a:p>
        </p:txBody>
      </p:sp>
    </p:spTree>
    <p:extLst>
      <p:ext uri="{BB962C8B-B14F-4D97-AF65-F5344CB8AC3E}">
        <p14:creationId xmlns:p14="http://schemas.microsoft.com/office/powerpoint/2010/main" val="2961006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5F8504-5E64-81CC-A46D-F76242C87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 sz="3600"/>
              <a:t>Update the twitter </a:t>
            </a:r>
            <a:r>
              <a:rPr lang="fr-FR" sz="3600" err="1"/>
              <a:t>handle</a:t>
            </a:r>
            <a:r>
              <a:rPr lang="fr-FR" sz="3600"/>
              <a:t> on the master slide</a:t>
            </a:r>
            <a:endParaRPr lang="en-GB" sz="360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30485E-47C1-6161-8B16-E1696FB20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/>
              <a:t>To open the slide master: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To close the Master view: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fr-FR"/>
              <a:t>If </a:t>
            </a:r>
            <a:r>
              <a:rPr lang="fr-FR" err="1"/>
              <a:t>you</a:t>
            </a:r>
            <a:r>
              <a:rPr lang="fr-FR"/>
              <a:t> </a:t>
            </a:r>
            <a:r>
              <a:rPr lang="fr-FR" err="1"/>
              <a:t>need</a:t>
            </a:r>
            <a:r>
              <a:rPr lang="fr-FR"/>
              <a:t> </a:t>
            </a:r>
            <a:r>
              <a:rPr lang="fr-FR" err="1"/>
              <a:t>any</a:t>
            </a:r>
            <a:r>
              <a:rPr lang="fr-FR"/>
              <a:t> help, do not </a:t>
            </a:r>
            <a:r>
              <a:rPr lang="fr-FR" err="1"/>
              <a:t>hesitate</a:t>
            </a:r>
            <a:r>
              <a:rPr lang="fr-FR"/>
              <a:t> to email us at </a:t>
            </a:r>
            <a:r>
              <a:rPr lang="fr-FR">
                <a:hlinkClick r:id="rId2"/>
              </a:rPr>
              <a:t>psconfeu@synedgy.com</a:t>
            </a:r>
            <a:r>
              <a:rPr lang="fr-FR"/>
              <a:t> </a:t>
            </a:r>
            <a:endParaRPr lang="en-GB"/>
          </a:p>
          <a:p>
            <a:pPr marL="0" indent="0">
              <a:buNone/>
            </a:pPr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D88325-FDF3-34EC-672B-1ACC66954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480" y="2209121"/>
            <a:ext cx="9867808" cy="15906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A1D1015-DF85-9779-1F95-B294BC9EA0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480" y="4299923"/>
            <a:ext cx="9820034" cy="1442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780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Slide title</vt:lpstr>
      <vt:lpstr>Instructions</vt:lpstr>
      <vt:lpstr>Instruction (Continued)</vt:lpstr>
      <vt:lpstr>Update the twitter handle on the master slide</vt:lpstr>
      <vt:lpstr>Demos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revision>2</cp:revision>
  <dcterms:created xsi:type="dcterms:W3CDTF">2022-05-02T14:38:43Z</dcterms:created>
  <dcterms:modified xsi:type="dcterms:W3CDTF">2022-05-20T11:45:45Z</dcterms:modified>
</cp:coreProperties>
</file>

<file path=docProps/thumbnail.jpeg>
</file>